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84" r:id="rId22"/>
    <p:sldId id="275" r:id="rId23"/>
    <p:sldId id="276" r:id="rId24"/>
    <p:sldId id="277" r:id="rId25"/>
    <p:sldId id="278" r:id="rId26"/>
    <p:sldId id="279" r:id="rId27"/>
    <p:sldId id="295" r:id="rId28"/>
    <p:sldId id="281" r:id="rId29"/>
    <p:sldId id="282" r:id="rId30"/>
    <p:sldId id="283" r:id="rId31"/>
  </p:sldIdLst>
  <p:sldSz cx="9144000" cy="6858000" type="screen4x3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1DFE1-837A-4091-9E15-8426A635AB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9D05-03AB-4DD4-A0E2-1F2B1476C9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7704C-0906-4B04-9439-079448F078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225" indent="0">
              <a:buNone/>
              <a:defRPr sz="790"/>
            </a:lvl8pPr>
            <a:lvl9pPr marL="2057400" indent="0">
              <a:buNone/>
              <a:defRPr sz="79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08B30-9103-44FC-BAD9-2630C214489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736F8-5895-4F97-BB3B-D4A1092CAB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94C6F-F68C-49BC-8437-5E4F481956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5C939-2BEE-4AAC-A6B6-222CB485607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5C939-2BEE-4AAC-A6B6-222CB485607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A0E75-FBB9-4B1C-BE14-C5AC9F21B7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286C9-900A-4735-AB12-4DF36BB20F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1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F7FBB-EC3C-459D-96DB-1C5FF56A8E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7400" indent="0">
              <a:buNone/>
              <a:defRPr sz="1015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225" indent="0">
              <a:buNone/>
              <a:defRPr sz="1015"/>
            </a:lvl8pPr>
            <a:lvl9pPr marL="2057400" indent="0">
              <a:buNone/>
              <a:defRPr sz="1015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1C1C3-0802-479F-98AC-A95742975C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9A608-FF85-4859-A80C-19F714C434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BFFAD-C67A-47C1-A01F-D88D9CF12C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1DFE1-837A-4091-9E15-8426A635AB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9D05-03AB-4DD4-A0E2-1F2B1476C9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05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05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050"/>
            </a:lvl1pPr>
          </a:lstStyle>
          <a:p>
            <a:pPr>
              <a:defRPr/>
            </a:pPr>
            <a:fld id="{74B351EA-44A3-4A92-A23D-6E4E02EBD16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15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rtl="0" eaLnBrk="0" fontAlgn="base" hangingPunct="0">
        <a:spcBef>
          <a:spcPct val="15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rtl="0" eaLnBrk="0" fontAlgn="base" hangingPunct="0">
        <a:spcBef>
          <a:spcPct val="15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rtl="0" eaLnBrk="0" fontAlgn="base" hangingPunct="0">
        <a:spcBef>
          <a:spcPct val="15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rtl="0" eaLnBrk="0" fontAlgn="base" hangingPunct="0">
        <a:spcBef>
          <a:spcPct val="15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600" normalizeH="0" baseline="0" noProof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G12</a:t>
            </a:r>
            <a:br>
              <a:rPr kumimoji="0" lang="en-US" altLang="zh-CN" sz="4000" b="0" i="0" u="none" strike="noStrike" kern="1200" cap="none" spc="600" normalizeH="0" baseline="0" noProof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en-US" sz="4000" b="1" i="0" u="none" strike="noStrike" kern="1200" cap="none" spc="600" normalizeH="0" baseline="0" noProof="0">
                <a:ln>
                  <a:noFill/>
                </a:ln>
                <a:solidFill>
                  <a:srgbClr val="2C39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软件需求变更评审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solidFill>
                <a:srgbClr val="2C399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258"/>
            <a:ext cx="9144000" cy="54918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160494"/>
            <a:ext cx="6438900" cy="4383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61" y="1900517"/>
            <a:ext cx="7253568" cy="46431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021975"/>
            <a:ext cx="6781800" cy="55216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76" y="1088812"/>
            <a:ext cx="6736136" cy="57691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487650" y="1088812"/>
            <a:ext cx="291167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微信推送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4400"/>
              <a:t>目录</a:t>
            </a:r>
            <a:endParaRPr lang="zh-CN" altLang="zh-CN" sz="440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" y="1069975"/>
            <a:ext cx="6358890" cy="52184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" y="925195"/>
            <a:ext cx="8035925" cy="59321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3073"/>
          <p:cNvSpPr>
            <a:spLocks noGrp="1" noChangeArrowheads="1"/>
          </p:cNvSpPr>
          <p:nvPr>
            <p:ph type="ctrTitle"/>
          </p:nvPr>
        </p:nvSpPr>
        <p:spPr>
          <a:xfrm>
            <a:off x="1331119" y="1674020"/>
            <a:ext cx="5829300" cy="927497"/>
          </a:xfrm>
        </p:spPr>
        <p:txBody>
          <a:bodyPr anchor="ctr"/>
          <a:lstStyle/>
          <a:p>
            <a:pPr algn="l" eaLnBrk="1" hangingPunct="1"/>
            <a:r>
              <a:rPr lang="zh-CN" altLang="en-US" sz="3300" dirty="0"/>
              <a:t>参考资料</a:t>
            </a:r>
            <a:endParaRPr lang="zh-CN" altLang="zh-CN" sz="3300" dirty="0"/>
          </a:p>
        </p:txBody>
      </p:sp>
      <p:sp>
        <p:nvSpPr>
          <p:cNvPr id="8195" name="副标题 3074"/>
          <p:cNvSpPr>
            <a:spLocks noGrp="1" noChangeArrowheads="1"/>
          </p:cNvSpPr>
          <p:nvPr>
            <p:ph type="subTitle" idx="1"/>
          </p:nvPr>
        </p:nvSpPr>
        <p:spPr>
          <a:xfrm>
            <a:off x="2249743" y="2425304"/>
            <a:ext cx="5070928" cy="2758678"/>
          </a:xfrm>
        </p:spPr>
        <p:txBody>
          <a:bodyPr/>
          <a:lstStyle/>
          <a:p>
            <a:pPr marL="514350" indent="-514350" algn="l" eaLnBrk="1" hangingPunct="1">
              <a:buFontTx/>
              <a:buAutoNum type="arabicPeriod"/>
              <a:defRPr/>
            </a:pPr>
            <a:r>
              <a:rPr lang="zh-CN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《软件需求》 清华大学出版社 Karl Wiegers, Joy Beatty著 李忠利 李淳 霍金健 孔晨辉 译 2016年3月第3版</a:t>
            </a:r>
            <a:endParaRPr lang="en-US" altLang="zh-CN" sz="12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marL="514350" indent="-514350" algn="l" eaLnBrk="1" hangingPunct="1">
              <a:buFontTx/>
              <a:buAutoNum type="arabicPeriod"/>
              <a:defRPr/>
            </a:pPr>
            <a:r>
              <a:rPr lang="en-US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G12</a:t>
            </a:r>
            <a:r>
              <a:rPr lang="zh-CN" altLang="en-US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资料</a:t>
            </a:r>
            <a:endParaRPr lang="en-US" altLang="zh-CN" sz="12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SRA202</a:t>
            </a:r>
            <a:r>
              <a:rPr lang="en-US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-G</a:t>
            </a:r>
            <a:r>
              <a:rPr lang="en-US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12</a:t>
            </a:r>
            <a:r>
              <a:rPr lang="zh-CN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-测试用例</a:t>
            </a:r>
            <a:endParaRPr lang="zh-CN" altLang="zh-CN" sz="12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SRA202</a:t>
            </a:r>
            <a:r>
              <a:rPr lang="en-US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2</a:t>
            </a:r>
            <a:r>
              <a:rPr lang="zh-CN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-G</a:t>
            </a:r>
            <a:r>
              <a:rPr lang="en-US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12</a:t>
            </a:r>
            <a:r>
              <a:rPr lang="zh-CN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-需求优先级</a:t>
            </a:r>
            <a:endParaRPr lang="zh-CN" altLang="zh-CN" sz="12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SRA2022-G12-数据字典</a:t>
            </a:r>
            <a:endParaRPr lang="en-US" altLang="zh-CN" sz="12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SRA2022-G12-用例描述</a:t>
            </a:r>
            <a:endParaRPr lang="en-US" altLang="zh-CN" sz="12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SRA2022-G12-用户手册</a:t>
            </a:r>
            <a:endParaRPr lang="en-US" altLang="zh-CN" sz="1200" dirty="0">
              <a:latin typeface="等线" panose="02010600030101010101" charset="-122"/>
              <a:ea typeface="等线" panose="02010600030101010101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SRA2022-G12-软件需求规格说明(SRS)</a:t>
            </a:r>
            <a:endParaRPr lang="zh-CN" altLang="en-US" sz="1200" dirty="0"/>
          </a:p>
          <a:p>
            <a:pPr algn="l" eaLnBrk="1" hangingPunct="1">
              <a:defRPr/>
            </a:pPr>
            <a:r>
              <a:rPr lang="en-US" altLang="zh-CN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SRA2022-G12-</a:t>
            </a:r>
            <a:r>
              <a:rPr lang="zh-CN" altLang="en-US" sz="1200" dirty="0">
                <a:latin typeface="等线" panose="02010600030101010101" charset="-122"/>
                <a:ea typeface="等线" panose="02010600030101010101" charset="-122"/>
                <a:sym typeface="微软雅黑" panose="020B0503020204020204" pitchFamily="34" charset="-122"/>
              </a:rPr>
              <a:t>需求变更资料</a:t>
            </a:r>
            <a:endParaRPr lang="zh-CN" altLang="zh-CN" sz="1200" dirty="0">
              <a:latin typeface="等线" panose="02010600030101010101" charset="-122"/>
              <a:ea typeface="等线" panose="02010600030101010101" charset="-122"/>
            </a:endParaRPr>
          </a:p>
          <a:p>
            <a:pPr marL="514350" indent="-514350" algn="l" eaLnBrk="1" hangingPunct="1">
              <a:buFontTx/>
              <a:buAutoNum type="arabicPeriod"/>
              <a:defRPr/>
            </a:pPr>
            <a:endParaRPr lang="en-US" altLang="zh-CN" sz="2400" dirty="0"/>
          </a:p>
          <a:p>
            <a:pPr algn="l" eaLnBrk="1" hangingPunct="1">
              <a:defRPr/>
            </a:pPr>
            <a:endParaRPr lang="zh-CN" altLang="zh-CN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4400"/>
              <a:t>谢谢大家</a:t>
            </a:r>
            <a:endParaRPr lang="zh-CN" altLang="zh-CN" sz="440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05" y="0"/>
            <a:ext cx="657669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0" y="963930"/>
            <a:ext cx="9289415" cy="65189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9536"/>
            <a:ext cx="9144000" cy="45767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15" y="1050290"/>
            <a:ext cx="6694805" cy="47580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FmMTI5ZTQyYTBkYjRlMDk0MzUxOTNlYjg4MTEyOD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WPS 演示</Application>
  <PresentationFormat>全屏显示(4:3)</PresentationFormat>
  <Paragraphs>22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1_默认设计模板</vt:lpstr>
      <vt:lpstr>G12 软件需求变更评审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参考资料</vt:lpstr>
      <vt:lpstr>PowerPoint 演示文稿</vt:lpstr>
      <vt:lpstr>PowerPoint 演示文稿</vt:lpstr>
      <vt:lpstr>谢谢大家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G12 软件需求变更评审</dc:title>
  <dc:creator>黄 舒翔</dc:creator>
  <cp:lastModifiedBy>？。。。</cp:lastModifiedBy>
  <cp:revision>4</cp:revision>
  <dcterms:created xsi:type="dcterms:W3CDTF">2022-05-30T05:41:00Z</dcterms:created>
  <dcterms:modified xsi:type="dcterms:W3CDTF">2022-06-13T15:53:18Z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25150BE20F554F28A984FA93B304C567</vt:lpwstr>
  </property>
  <property fmtid="{D5CDD505-2E9C-101B-9397-08002B2CF9AE}" pid="3" name="KSOProductBuildVer">
    <vt:lpwstr>2052-11.1.0.11744</vt:lpwstr>
  </property>
</Properties>
</file>